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225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D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097280"/>
            <a:ext cx="3657600" cy="3657600"/>
          </a:xfrm>
          <a:prstGeom prst="ellipse">
            <a:avLst/>
          </a:prstGeom>
          <a:solidFill>
            <a:srgbClr val="1E6FFF">
              <a:alpha val="25000"/>
            </a:srgbClr>
          </a:solidFill>
          <a:ln w="12700">
            <a:solidFill>
              <a:srgbClr val="1E6FFF">
                <a:alpha val="2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389120"/>
            <a:ext cx="9144000" cy="754380"/>
          </a:xfrm>
          <a:prstGeom prst="rect">
            <a:avLst/>
          </a:prstGeom>
          <a:solidFill>
            <a:srgbClr val="1E6FFF">
              <a:alpha val="3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7CB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PEERTECHZ PUBLICATIONS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005840"/>
            <a:ext cx="77724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Double-Blind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Review Process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57200" y="301752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BFDB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Ensuring fairness, integrity, and scientific excellence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BFDB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every manuscript we publish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434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· Unbiased · Rigorous · Confidential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D6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Double-Blind Peer Review?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3474720" cy="3108960"/>
          </a:xfrm>
          <a:prstGeom prst="rect">
            <a:avLst/>
          </a:prstGeom>
          <a:solidFill>
            <a:srgbClr val="EFF6FF"/>
          </a:solidFill>
          <a:ln w="19050">
            <a:solidFill>
              <a:srgbClr val="1E6F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645920" y="123444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</a:rPr>
              <a:t>✍️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365760" y="192024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6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65760" y="2286000"/>
            <a:ext cx="3474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is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E6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HIDDEN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Reviewers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200400"/>
            <a:ext cx="2926080" cy="640080"/>
          </a:xfrm>
          <a:prstGeom prst="rect">
            <a:avLst/>
          </a:prstGeom>
          <a:solidFill>
            <a:srgbClr val="1E6FFF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32004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remains anonymous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931920" y="1828800"/>
            <a:ext cx="1280160" cy="1280160"/>
          </a:xfrm>
          <a:prstGeom prst="ellipse">
            <a:avLst/>
          </a:prstGeom>
          <a:solidFill>
            <a:srgbClr val="0A2D6E"/>
          </a:solidFill>
          <a:ln/>
        </p:spPr>
      </p:sp>
      <p:sp>
        <p:nvSpPr>
          <p:cNvPr id="11" name="Text 9"/>
          <p:cNvSpPr/>
          <p:nvPr/>
        </p:nvSpPr>
        <p:spPr>
          <a:xfrm>
            <a:off x="3931920" y="1874520"/>
            <a:ext cx="1280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🔒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5303520" y="1097280"/>
            <a:ext cx="3474720" cy="3108960"/>
          </a:xfrm>
          <a:prstGeom prst="rect">
            <a:avLst/>
          </a:prstGeom>
          <a:solidFill>
            <a:srgbClr val="F0FDF4"/>
          </a:solidFill>
          <a:ln w="19050">
            <a:solidFill>
              <a:srgbClr val="0D948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83680" y="123444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</a:rPr>
              <a:t>🔬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5303520" y="192024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REVIEWER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303520" y="2286000"/>
            <a:ext cx="3474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is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HIDDEN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Authors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577840" y="3200400"/>
            <a:ext cx="2926080" cy="64008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7" name="Text 15"/>
          <p:cNvSpPr/>
          <p:nvPr/>
        </p:nvSpPr>
        <p:spPr>
          <a:xfrm>
            <a:off x="5577840" y="32004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Reviewer remains anonymous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65760" y="4389120"/>
            <a:ext cx="8412480" cy="594360"/>
          </a:xfrm>
          <a:prstGeom prst="rect">
            <a:avLst/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4407408"/>
            <a:ext cx="8229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 Both identities are concealed throughout the entire review process — ensuring unbiased, merit-based evaluation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D6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 Review Workflow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1051560"/>
            <a:ext cx="2697480" cy="1691640"/>
          </a:xfrm>
          <a:prstGeom prst="rect">
            <a:avLst/>
          </a:prstGeom>
          <a:solidFill>
            <a:srgbClr val="EFF6FF"/>
          </a:solidFill>
          <a:ln w="19050">
            <a:solidFill>
              <a:srgbClr val="1E6F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29768" y="1161288"/>
            <a:ext cx="411480" cy="411480"/>
          </a:xfrm>
          <a:prstGeom prst="ellipse">
            <a:avLst/>
          </a:prstGeom>
          <a:solidFill>
            <a:srgbClr val="1E6FFF"/>
          </a:solidFill>
          <a:ln/>
        </p:spPr>
      </p:sp>
      <p:sp>
        <p:nvSpPr>
          <p:cNvPr id="6" name="Text 4"/>
          <p:cNvSpPr/>
          <p:nvPr/>
        </p:nvSpPr>
        <p:spPr>
          <a:xfrm>
            <a:off x="429768" y="1161288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331720" y="1124712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📝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57200" y="1618488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6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Submission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1984248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submits manuscript via Editorial Manager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127248" y="1051560"/>
            <a:ext cx="2697480" cy="1691640"/>
          </a:xfrm>
          <a:prstGeom prst="rect">
            <a:avLst/>
          </a:prstGeom>
          <a:solidFill>
            <a:srgbClr val="F5F3FF"/>
          </a:solidFill>
          <a:ln w="19050">
            <a:solidFill>
              <a:srgbClr val="8B5CF6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36976" y="1161288"/>
            <a:ext cx="411480" cy="411480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12" name="Text 10"/>
          <p:cNvSpPr/>
          <p:nvPr/>
        </p:nvSpPr>
        <p:spPr>
          <a:xfrm>
            <a:off x="3236976" y="1161288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138928" y="1124712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🔍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3264408" y="1618488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Check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264408" y="1984248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 checks scope, format &amp; plagiarism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34456" y="1051560"/>
            <a:ext cx="2697480" cy="1691640"/>
          </a:xfrm>
          <a:prstGeom prst="rect">
            <a:avLst/>
          </a:prstGeom>
          <a:solidFill>
            <a:srgbClr val="F0FDF4"/>
          </a:solidFill>
          <a:ln w="19050">
            <a:solidFill>
              <a:srgbClr val="0D948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044184" y="1161288"/>
            <a:ext cx="411480" cy="41148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8" name="Text 16"/>
          <p:cNvSpPr/>
          <p:nvPr/>
        </p:nvSpPr>
        <p:spPr>
          <a:xfrm>
            <a:off x="6044184" y="1161288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946136" y="1124712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👤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071616" y="1618488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 Assigned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071616" y="1984248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 Manager assigns handling editor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20040" y="2907792"/>
            <a:ext cx="2697480" cy="1691640"/>
          </a:xfrm>
          <a:prstGeom prst="rect">
            <a:avLst/>
          </a:prstGeom>
          <a:solidFill>
            <a:srgbClr val="FFFBEB"/>
          </a:solidFill>
          <a:ln w="190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29768" y="3017520"/>
            <a:ext cx="411480" cy="4114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4" name="Text 22"/>
          <p:cNvSpPr/>
          <p:nvPr/>
        </p:nvSpPr>
        <p:spPr>
          <a:xfrm>
            <a:off x="429768" y="301752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2331720" y="2980944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🔬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457200" y="347472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Review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384048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2+ anonymous reviewers evaluate manuscript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3127248" y="2907792"/>
            <a:ext cx="2697480" cy="1691640"/>
          </a:xfrm>
          <a:prstGeom prst="rect">
            <a:avLst/>
          </a:prstGeom>
          <a:solidFill>
            <a:srgbClr val="F0FDF4"/>
          </a:solidFill>
          <a:ln w="19050">
            <a:solidFill>
              <a:srgbClr val="22C55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236976" y="3017520"/>
            <a:ext cx="411480" cy="411480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30" name="Text 28"/>
          <p:cNvSpPr/>
          <p:nvPr/>
        </p:nvSpPr>
        <p:spPr>
          <a:xfrm>
            <a:off x="3236976" y="301752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138928" y="2980944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📋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3264408" y="347472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3264408" y="384048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 makes Accept / Revise / Reject decision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934456" y="2907792"/>
            <a:ext cx="2697480" cy="1691640"/>
          </a:xfrm>
          <a:prstGeom prst="rect">
            <a:avLst/>
          </a:prstGeom>
          <a:solidFill>
            <a:srgbClr val="FFF1F2"/>
          </a:solidFill>
          <a:ln w="19050">
            <a:solidFill>
              <a:srgbClr val="E11D4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044184" y="3017520"/>
            <a:ext cx="411480" cy="411480"/>
          </a:xfrm>
          <a:prstGeom prst="ellipse">
            <a:avLst/>
          </a:prstGeom>
          <a:solidFill>
            <a:srgbClr val="E11D48"/>
          </a:solidFill>
          <a:ln/>
        </p:spPr>
      </p:sp>
      <p:sp>
        <p:nvSpPr>
          <p:cNvPr id="36" name="Text 34"/>
          <p:cNvSpPr/>
          <p:nvPr/>
        </p:nvSpPr>
        <p:spPr>
          <a:xfrm>
            <a:off x="6044184" y="301752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7946136" y="2980944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🏆</a:t>
            </a:r>
            <a:endParaRPr lang="en-US" sz="2200" dirty="0"/>
          </a:p>
        </p:txBody>
      </p:sp>
      <p:sp>
        <p:nvSpPr>
          <p:cNvPr id="38" name="Text 36"/>
          <p:cNvSpPr/>
          <p:nvPr/>
        </p:nvSpPr>
        <p:spPr>
          <a:xfrm>
            <a:off x="6071616" y="3474720"/>
            <a:ext cx="2423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11D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Publication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6071616" y="3840480"/>
            <a:ext cx="2423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Accepted manuscript published with DOI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5"/>
          <p:cNvSpPr/>
          <p:nvPr/>
        </p:nvSpPr>
        <p:spPr>
          <a:xfrm>
            <a:off x="704088" y="1389120"/>
            <a:ext cx="36576" cy="1115568"/>
          </a:xfrm>
          <a:prstGeom prst="rect">
            <a:avLst/>
          </a:prstGeom>
          <a:solidFill>
            <a:srgbClr val="1E6FFF"/>
          </a:solidFill>
          <a:ln/>
        </p:spPr>
      </p:sp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D6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Timeline &amp; Key Milestones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731520" y="2468880"/>
            <a:ext cx="7680960" cy="54864"/>
          </a:xfrm>
          <a:prstGeom prst="rect">
            <a:avLst/>
          </a:prstGeom>
          <a:solidFill>
            <a:srgbClr val="1E6FFF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2212848"/>
            <a:ext cx="512064" cy="512064"/>
          </a:xfrm>
          <a:prstGeom prst="ellipse">
            <a:avLst/>
          </a:prstGeom>
          <a:solidFill>
            <a:srgbClr val="1E6FF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38912" y="2212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📝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" y="90678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E6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Submission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1440" y="1078992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286000" y="2212848"/>
            <a:ext cx="512064" cy="512064"/>
          </a:xfrm>
          <a:prstGeom prst="ellipse">
            <a:avLst/>
          </a:prstGeom>
          <a:solidFill>
            <a:srgbClr val="8B5CF6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67712" y="2212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🔍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2532888" y="2724912"/>
            <a:ext cx="36576" cy="105156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13" name="Text 11"/>
          <p:cNvSpPr/>
          <p:nvPr/>
        </p:nvSpPr>
        <p:spPr>
          <a:xfrm>
            <a:off x="1920240" y="3767328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Review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920240" y="406908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3-5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114800" y="2212848"/>
            <a:ext cx="512064" cy="512064"/>
          </a:xfrm>
          <a:prstGeom prst="ellipse">
            <a:avLst/>
          </a:prstGeom>
          <a:solidFill>
            <a:srgbClr val="0D948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61688" y="1350202"/>
            <a:ext cx="36576" cy="111556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6" name="Text 14"/>
          <p:cNvSpPr/>
          <p:nvPr/>
        </p:nvSpPr>
        <p:spPr>
          <a:xfrm>
            <a:off x="4096512" y="2212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🔬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3749040" y="90678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Review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749040" y="1078992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7-21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943600" y="2212848"/>
            <a:ext cx="512064" cy="512064"/>
          </a:xfrm>
          <a:prstGeom prst="ellipse">
            <a:avLst/>
          </a:prstGeom>
          <a:solidFill>
            <a:srgbClr val="F59E0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25312" y="2212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📋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6190488" y="2724912"/>
            <a:ext cx="36576" cy="105156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3" name="Text 21"/>
          <p:cNvSpPr/>
          <p:nvPr/>
        </p:nvSpPr>
        <p:spPr>
          <a:xfrm>
            <a:off x="5577840" y="3767328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77840" y="406908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25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7772400" y="2212848"/>
            <a:ext cx="512064" cy="512064"/>
          </a:xfrm>
          <a:prstGeom prst="ellipse">
            <a:avLst/>
          </a:prstGeom>
          <a:solidFill>
            <a:srgbClr val="22C55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019288" y="1369003"/>
            <a:ext cx="36576" cy="1115568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6" name="Text 24"/>
          <p:cNvSpPr/>
          <p:nvPr/>
        </p:nvSpPr>
        <p:spPr>
          <a:xfrm>
            <a:off x="7754112" y="2212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🏆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7406640" y="90678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Publication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406640" y="1078992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30+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65760" y="4526280"/>
            <a:ext cx="1965960" cy="502920"/>
          </a:xfrm>
          <a:prstGeom prst="rect">
            <a:avLst/>
          </a:prstGeom>
          <a:solidFill>
            <a:srgbClr val="0D948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365760" y="452628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Days  </a:t>
            </a: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Review Time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2487168" y="4526280"/>
            <a:ext cx="1965960" cy="502920"/>
          </a:xfrm>
          <a:prstGeom prst="rect">
            <a:avLst/>
          </a:prstGeom>
          <a:solidFill>
            <a:srgbClr val="1E6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2487168" y="452628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2+  </a:t>
            </a: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 Reviewers/Paper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608576" y="4526280"/>
            <a:ext cx="1965960" cy="502920"/>
          </a:xfrm>
          <a:prstGeom prst="rect">
            <a:avLst/>
          </a:prstGeom>
          <a:solidFill>
            <a:srgbClr val="22C55E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608576" y="452628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 </a:t>
            </a: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Double-Blind Process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6729984" y="4526280"/>
            <a:ext cx="1965960" cy="502920"/>
          </a:xfrm>
          <a:prstGeom prst="rect">
            <a:avLst/>
          </a:prstGeom>
          <a:solidFill>
            <a:srgbClr val="F59E0B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6729984" y="452628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 hrs  </a:t>
            </a: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Response Time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D6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Reviewers Evaluate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1051560"/>
            <a:ext cx="4206240" cy="1078992"/>
          </a:xfrm>
          <a:prstGeom prst="rect">
            <a:avLst/>
          </a:prstGeom>
          <a:solidFill>
            <a:srgbClr val="FFFFFF"/>
          </a:solidFill>
          <a:ln w="19050">
            <a:solidFill>
              <a:srgbClr val="1E6F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051560"/>
            <a:ext cx="64008" cy="1078992"/>
          </a:xfrm>
          <a:prstGeom prst="rect">
            <a:avLst/>
          </a:prstGeom>
          <a:solidFill>
            <a:srgbClr val="1E6FFF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2527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097280" y="114300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6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Scientific Merit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97280" y="1490472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Validity of methodology, research design, and statistical analysis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09160" y="1051560"/>
            <a:ext cx="4206240" cy="1078992"/>
          </a:xfrm>
          <a:prstGeom prst="rect">
            <a:avLst/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09160" y="1051560"/>
            <a:ext cx="64008" cy="1078992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11" name="Text 9"/>
          <p:cNvSpPr/>
          <p:nvPr/>
        </p:nvSpPr>
        <p:spPr>
          <a:xfrm>
            <a:off x="4800600" y="12527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📚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486400" y="114300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Review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0" y="1490472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 coverage of relevant prior research and citations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2313432"/>
            <a:ext cx="4206240" cy="1078992"/>
          </a:xfrm>
          <a:prstGeom prst="rect">
            <a:avLst/>
          </a:prstGeom>
          <a:solidFill>
            <a:srgbClr val="FFFFFF"/>
          </a:solidFill>
          <a:ln w="19050">
            <a:solidFill>
              <a:srgbClr val="0D948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313432"/>
            <a:ext cx="64008" cy="107899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6" name="Text 14"/>
          <p:cNvSpPr/>
          <p:nvPr/>
        </p:nvSpPr>
        <p:spPr>
          <a:xfrm>
            <a:off x="411480" y="25146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💡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1097280" y="2404872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Originality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97280" y="2752344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Novel contribution to the field and significance of findings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09160" y="2313432"/>
            <a:ext cx="4206240" cy="1078992"/>
          </a:xfrm>
          <a:prstGeom prst="rect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2313432"/>
            <a:ext cx="64008" cy="1078992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1" name="Text 19"/>
          <p:cNvSpPr/>
          <p:nvPr/>
        </p:nvSpPr>
        <p:spPr>
          <a:xfrm>
            <a:off x="4800600" y="25146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✍️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5486400" y="2404872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Clarity &amp; Writing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86400" y="2752344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presentation, logical flow, and quality of English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0040" y="3575304"/>
            <a:ext cx="4206240" cy="1078992"/>
          </a:xfrm>
          <a:prstGeom prst="rect">
            <a:avLst/>
          </a:prstGeom>
          <a:solidFill>
            <a:srgbClr val="FFFFFF"/>
          </a:solidFill>
          <a:ln w="19050">
            <a:solidFill>
              <a:srgbClr val="22C55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3575304"/>
            <a:ext cx="64008" cy="1078992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377647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📊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1097280" y="3666744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&amp; Results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097280" y="4014216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 of data, appropriate figures, tables, and interpretation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709160" y="3575304"/>
            <a:ext cx="4206240" cy="1078992"/>
          </a:xfrm>
          <a:prstGeom prst="rect">
            <a:avLst/>
          </a:prstGeom>
          <a:solidFill>
            <a:srgbClr val="FFFFFF"/>
          </a:solidFill>
          <a:ln w="19050">
            <a:solidFill>
              <a:srgbClr val="E11D4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09160" y="3575304"/>
            <a:ext cx="64008" cy="1078992"/>
          </a:xfrm>
          <a:prstGeom prst="rect">
            <a:avLst/>
          </a:prstGeom>
          <a:solidFill>
            <a:srgbClr val="E11D48"/>
          </a:solidFill>
          <a:ln/>
        </p:spPr>
      </p:sp>
      <p:sp>
        <p:nvSpPr>
          <p:cNvPr id="31" name="Text 29"/>
          <p:cNvSpPr/>
          <p:nvPr/>
        </p:nvSpPr>
        <p:spPr>
          <a:xfrm>
            <a:off x="4800600" y="377647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⚖️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486400" y="3666744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1D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Compliance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486400" y="4014216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Adherence to research ethics, consent, and reporting standards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D6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Possible Editorial Decisions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2011680" cy="3931920"/>
          </a:xfrm>
          <a:prstGeom prst="rect">
            <a:avLst/>
          </a:prstGeom>
          <a:solidFill>
            <a:srgbClr val="F0FDF4"/>
          </a:solidFill>
          <a:ln w="19050">
            <a:solidFill>
              <a:srgbClr val="22C55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005840"/>
            <a:ext cx="2011680" cy="59436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00584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Accept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68680" y="1691640"/>
            <a:ext cx="914400" cy="914400"/>
          </a:xfrm>
          <a:prstGeom prst="ellipse">
            <a:avLst/>
          </a:prstGeom>
          <a:solidFill>
            <a:srgbClr val="22C55E">
              <a:alpha val="85000"/>
            </a:srgbClr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6916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~25%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11480" y="263347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submissions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29768" y="2944368"/>
            <a:ext cx="1792224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Manuscript is accepted as-is or with minor copyediting. Author is notified and article proceeds to publication.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468880" y="1005840"/>
            <a:ext cx="2011680" cy="3931920"/>
          </a:xfrm>
          <a:prstGeom prst="rect">
            <a:avLst/>
          </a:prstGeom>
          <a:solidFill>
            <a:srgbClr val="F0FDFA"/>
          </a:solidFill>
          <a:ln w="19050">
            <a:solidFill>
              <a:srgbClr val="0D948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468880" y="1005840"/>
            <a:ext cx="2011680" cy="5943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3" name="Text 11"/>
          <p:cNvSpPr/>
          <p:nvPr/>
        </p:nvSpPr>
        <p:spPr>
          <a:xfrm>
            <a:off x="2514600" y="100584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✏️  Minor Revision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017520" y="1691640"/>
            <a:ext cx="914400" cy="914400"/>
          </a:xfrm>
          <a:prstGeom prst="ellipse">
            <a:avLst/>
          </a:prstGeom>
          <a:solidFill>
            <a:srgbClr val="0D9488">
              <a:alpha val="85000"/>
            </a:srgbClr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017520" y="16916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~35%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560320" y="263347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submissions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2578608" y="2944368"/>
            <a:ext cx="1792224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changes required. Author revises and resubmits within the deadline. Usually no further peer review needed.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617720" y="1005840"/>
            <a:ext cx="2011680" cy="3931920"/>
          </a:xfrm>
          <a:prstGeom prst="rect">
            <a:avLst/>
          </a:prstGeom>
          <a:solidFill>
            <a:srgbClr val="FFFBEB"/>
          </a:solidFill>
          <a:ln w="1905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17720" y="1005840"/>
            <a:ext cx="2011680" cy="59436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4663440" y="100584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 Major Revision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166360" y="1691640"/>
            <a:ext cx="914400" cy="914400"/>
          </a:xfrm>
          <a:prstGeom prst="ellipse">
            <a:avLst/>
          </a:prstGeom>
          <a:solidFill>
            <a:srgbClr val="F59E0B">
              <a:alpha val="85000"/>
            </a:srgbClr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66360" y="16916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~25%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709160" y="263347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submissions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727448" y="2944368"/>
            <a:ext cx="1792224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Substantial changes required. Manuscript re-reviewed after revision. Author must address all reviewer comments.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766560" y="1005840"/>
            <a:ext cx="2011680" cy="3931920"/>
          </a:xfrm>
          <a:prstGeom prst="rect">
            <a:avLst/>
          </a:prstGeom>
          <a:solidFill>
            <a:srgbClr val="FFF1F2"/>
          </a:solidFill>
          <a:ln w="190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766560" y="1005840"/>
            <a:ext cx="2011680" cy="59436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27" name="Text 25"/>
          <p:cNvSpPr/>
          <p:nvPr/>
        </p:nvSpPr>
        <p:spPr>
          <a:xfrm>
            <a:off x="6812280" y="100584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Reject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7315200" y="1691640"/>
            <a:ext cx="914400" cy="914400"/>
          </a:xfrm>
          <a:prstGeom prst="ellipse">
            <a:avLst/>
          </a:prstGeom>
          <a:solidFill>
            <a:srgbClr val="EF4444">
              <a:alpha val="85000"/>
            </a:srgbClr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0" y="16916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~15%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858000" y="263347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submissions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876288" y="2944368"/>
            <a:ext cx="1792224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Manuscript does not meet publication standards. Authors may submit to a more suitable journal.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D6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Guidelines for Submission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4023360" cy="3931920"/>
          </a:xfrm>
          <a:prstGeom prst="rect">
            <a:avLst/>
          </a:prstGeom>
          <a:solidFill>
            <a:srgbClr val="F0FDF4"/>
          </a:solidFill>
          <a:ln w="19050">
            <a:solidFill>
              <a:srgbClr val="22C55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005840"/>
            <a:ext cx="4023360" cy="50292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00584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DO's — Prepare Your Manuscript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600200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all author names, affiliations, and self-identifying references from the manuscript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2130552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the journal's specific formatting and citation guidelines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2660904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a structured abstract (Background, Methods, Results, Conclusion)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3191256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all figures and tables are clearly labelled and referenced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3721608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a separate cover letter with author details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4251960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for plagiarism before submission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800600" y="1005840"/>
            <a:ext cx="4023360" cy="3931920"/>
          </a:xfrm>
          <a:prstGeom prst="rect">
            <a:avLst/>
          </a:prstGeom>
          <a:solidFill>
            <a:srgbClr val="FFF1F2"/>
          </a:solidFill>
          <a:ln w="1905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00600" y="1005840"/>
            <a:ext cx="4023360" cy="50292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15" name="Text 13"/>
          <p:cNvSpPr/>
          <p:nvPr/>
        </p:nvSpPr>
        <p:spPr>
          <a:xfrm>
            <a:off x="4846320" y="100584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DON'Ts — Common Mistakes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919472" y="1600200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include author names or institution info anywhere in the main document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919472" y="2130552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submit to multiple journals simultaneously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919472" y="2660904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contact reviewers directly — all communication via the portal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919472" y="3191256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submit plagiarized or previously published content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919472" y="3721608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ignore reviewer comments — address each point thoroughly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919472" y="4251960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r>
              <a:rPr lang="en-US" sz="11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miss the revision deadline without notifying the editor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2D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3200400"/>
            <a:ext cx="3200400" cy="3200400"/>
          </a:xfrm>
          <a:prstGeom prst="ellipse">
            <a:avLst/>
          </a:prstGeom>
          <a:solidFill>
            <a:srgbClr val="1E6FFF">
              <a:alpha val="2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-731520"/>
            <a:ext cx="2743200" cy="2743200"/>
          </a:xfrm>
          <a:prstGeom prst="ellipse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3474720" y="457200"/>
            <a:ext cx="21945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dirty="0">
                <a:solidFill>
                  <a:srgbClr val="000000"/>
                </a:solidFill>
              </a:rPr>
              <a:t>🏆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Your Manuscript Today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914400" y="21031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DB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thousands of researchers who trust Peertechz Publications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BFDB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rigorous, fair, and transparent peer review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926080" y="2926080"/>
            <a:ext cx="3291840" cy="594360"/>
          </a:xfrm>
          <a:prstGeom prst="rect">
            <a:avLst/>
          </a:prstGeom>
          <a:solidFill>
            <a:srgbClr val="22C55E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926080" y="2926080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Submit Now → peertechzpublications.org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645920" y="3749040"/>
            <a:ext cx="1828800" cy="822960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645920" y="3767328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159+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645920" y="41605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BFDB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023360" y="3749040"/>
            <a:ext cx="1828800" cy="822960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023360" y="3767328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023360" y="41605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BFDB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Submission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00800" y="3749040"/>
            <a:ext cx="1828800" cy="822960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0" y="3767328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400800" y="41605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BFDB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Review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7CB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Peertechz Publications · Editorial Manager · Double-Blind Peer Review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555</Words>
  <Application>Microsoft Office PowerPoint</Application>
  <PresentationFormat>On-screen Show (16:9)</PresentationFormat>
  <Paragraphs>137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Double-Blind Peer Review Process</dc:title>
  <dc:subject>PptxGenJS Presentation</dc:subject>
  <dc:creator>Peertechz Publications</dc:creator>
  <cp:lastModifiedBy>Microsoft account</cp:lastModifiedBy>
  <cp:revision>2</cp:revision>
  <dcterms:created xsi:type="dcterms:W3CDTF">2026-05-18T06:08:06Z</dcterms:created>
  <dcterms:modified xsi:type="dcterms:W3CDTF">2026-05-18T10:37:49Z</dcterms:modified>
</cp:coreProperties>
</file>